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78" r:id="rId14"/>
    <p:sldId id="27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730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6DDAF-4BCE-4C3E-B68C-32CD0B525829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A9CB-B50C-4D22-B52C-FA637BEB1F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1799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848994-8257-4ECE-BE63-605DDAA1C48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29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461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842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754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91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96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71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015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49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84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117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17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22268"/>
            </a:gs>
            <a:gs pos="25000">
              <a:srgbClr val="262673"/>
            </a:gs>
            <a:gs pos="53000">
              <a:srgbClr val="262673"/>
            </a:gs>
            <a:gs pos="88000">
              <a:srgbClr val="000000"/>
            </a:gs>
            <a:gs pos="100000">
              <a:srgbClr val="00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08DB2-1451-49FD-AF6B-EC39647F57CB}" type="datetimeFigureOut">
              <a:rPr lang="en-CA" smtClean="0"/>
              <a:t>2014-10-14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453C5-25F2-4D6F-A7E1-D6D0C3457E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466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3.png"/><Relationship Id="rId3" Type="http://schemas.openxmlformats.org/officeDocument/2006/relationships/audio" Target="../media/audio2.wav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.png"/><Relationship Id="rId18" Type="http://schemas.openxmlformats.org/officeDocument/2006/relationships/image" Target="../media/image16.png"/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12" Type="http://schemas.openxmlformats.org/officeDocument/2006/relationships/image" Target="../media/image6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slide" Target="slide4.xml"/><Relationship Id="rId10" Type="http://schemas.openxmlformats.org/officeDocument/2006/relationships/image" Target="../media/image14.png"/><Relationship Id="rId19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3.png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audio" Target="../media/audio4.wav"/><Relationship Id="rId7" Type="http://schemas.openxmlformats.org/officeDocument/2006/relationships/image" Target="../media/image15.png"/><Relationship Id="rId12" Type="http://schemas.openxmlformats.org/officeDocument/2006/relationships/image" Target="../media/image6.png"/><Relationship Id="rId17" Type="http://schemas.openxmlformats.org/officeDocument/2006/relationships/image" Target="../media/image18.png"/><Relationship Id="rId2" Type="http://schemas.openxmlformats.org/officeDocument/2006/relationships/audio" Target="../media/audio3.wav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openxmlformats.org/officeDocument/2006/relationships/image" Target="../media/image5.png"/><Relationship Id="rId5" Type="http://schemas.openxmlformats.org/officeDocument/2006/relationships/slide" Target="slide4.xml"/><Relationship Id="rId15" Type="http://schemas.openxmlformats.org/officeDocument/2006/relationships/image" Target="../media/image14.png"/><Relationship Id="rId10" Type="http://schemas.openxmlformats.org/officeDocument/2006/relationships/image" Target="../media/image17.png"/><Relationship Id="rId19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3" Type="http://schemas.openxmlformats.org/officeDocument/2006/relationships/audio" Target="../media/audio4.wav"/><Relationship Id="rId7" Type="http://schemas.openxmlformats.org/officeDocument/2006/relationships/image" Target="../media/image15.png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audio" Target="../media/audio3.wav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openxmlformats.org/officeDocument/2006/relationships/image" Target="../media/image5.png"/><Relationship Id="rId5" Type="http://schemas.openxmlformats.org/officeDocument/2006/relationships/slide" Target="slide4.xml"/><Relationship Id="rId1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6.png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17" Type="http://schemas.openxmlformats.org/officeDocument/2006/relationships/audio" Target="../media/audio2.wav"/><Relationship Id="rId2" Type="http://schemas.openxmlformats.org/officeDocument/2006/relationships/audio" Target="../media/audio3.wav"/><Relationship Id="rId16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15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3" Type="http://schemas.openxmlformats.org/officeDocument/2006/relationships/audio" Target="../media/audio4.wav"/><Relationship Id="rId7" Type="http://schemas.openxmlformats.org/officeDocument/2006/relationships/image" Target="../media/image15.png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audio" Target="../media/audio3.wav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11" Type="http://schemas.openxmlformats.org/officeDocument/2006/relationships/image" Target="../media/image5.png"/><Relationship Id="rId5" Type="http://schemas.openxmlformats.org/officeDocument/2006/relationships/slide" Target="slide4.xml"/><Relationship Id="rId1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4.wav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audio" Target="../media/audio3.wav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5" Type="http://schemas.openxmlformats.org/officeDocument/2006/relationships/audio" Target="../media/audio2.wav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3.png"/><Relationship Id="rId1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slide" Target="slide4.xml"/><Relationship Id="rId2" Type="http://schemas.openxmlformats.org/officeDocument/2006/relationships/audio" Target="../media/audio3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slide" Target="slide4.xml"/><Relationship Id="rId2" Type="http://schemas.openxmlformats.org/officeDocument/2006/relationships/audio" Target="../media/audio3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slide" Target="slide4.xml"/><Relationship Id="rId2" Type="http://schemas.openxmlformats.org/officeDocument/2006/relationships/audio" Target="../media/audio3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audio" Target="../media/audio2.wav"/><Relationship Id="rId3" Type="http://schemas.openxmlformats.org/officeDocument/2006/relationships/audio" Target="../media/audio4.wav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slide" Target="slide4.xml"/><Relationship Id="rId2" Type="http://schemas.openxmlformats.org/officeDocument/2006/relationships/audio" Target="../media/audio3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hadrishbaldwin@gmail.com" TargetMode="External"/><Relationship Id="rId2" Type="http://schemas.openxmlformats.org/officeDocument/2006/relationships/hyperlink" Target="http://www.graphicsfactory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eople.uncw.edu/ertzbergerj/termsofus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4"/>
            <a:ext cx="12192000" cy="676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58">
            <a:off x="305168" y="4587783"/>
            <a:ext cx="1646237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3581401" y="457200"/>
            <a:ext cx="5000625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CA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Lost in Space</a:t>
            </a:r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9173307" y="6043246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 dirty="0">
                <a:solidFill>
                  <a:schemeClr val="bg1"/>
                </a:solidFill>
                <a:latin typeface="Verdana" panose="020B0604030504040204" pitchFamily="34" charset="0"/>
              </a:rPr>
              <a:t>Find your way home!</a:t>
            </a:r>
          </a:p>
        </p:txBody>
      </p:sp>
      <p:pic>
        <p:nvPicPr>
          <p:cNvPr id="3079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474980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969978"/>
      </p:ext>
    </p:extLst>
  </p:cSld>
  <p:clrMapOvr>
    <a:masterClrMapping/>
  </p:clrMapOvr>
  <p:transition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822 -0.6752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94" y="-33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ke Off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8"/>
          <p:cNvSpPr>
            <a:spLocks noChangeArrowheads="1"/>
          </p:cNvSpPr>
          <p:nvPr/>
        </p:nvSpPr>
        <p:spPr bwMode="auto">
          <a:xfrm rot="5400000">
            <a:off x="5791200" y="457200"/>
            <a:ext cx="609600" cy="12191999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" name="Rectangle 3"/>
          <p:cNvSpPr/>
          <p:nvPr/>
        </p:nvSpPr>
        <p:spPr>
          <a:xfrm>
            <a:off x="6541477" y="280022"/>
            <a:ext cx="5334000" cy="5410200"/>
          </a:xfrm>
          <a:prstGeom prst="rect">
            <a:avLst/>
          </a:prstGeom>
          <a:solidFill>
            <a:srgbClr val="00B0F0">
              <a:alpha val="80000"/>
            </a:srgbClr>
          </a:solidFill>
          <a:ln w="476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Instructions: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Divide into Teams or use individuals.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endParaRPr lang="en-US" altLang="en-US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Pick a board to play. All game boards have a treasure hidden in different places. So if you use the game several times be sure to choose a different game board to prevent students from guessing where the treasure is located. </a:t>
            </a:r>
            <a:b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</a:br>
            <a:endParaRPr lang="en-US" altLang="en-US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Each team or individual is asked a question. If they answer correctly, they are allowed to choose the box on the screen which they believe the treasure to be behind.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endParaRPr lang="en-US" altLang="en-US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Teacher then clicks that box to reveal what is behind it.</a:t>
            </a:r>
            <a:b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</a:br>
            <a:endParaRPr lang="en-US" altLang="en-US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The first to find the treasure wins. If the teacher still has questions to ask, just start the PowerPoint over and choose a different board.</a:t>
            </a:r>
          </a:p>
        </p:txBody>
      </p:sp>
      <p:sp>
        <p:nvSpPr>
          <p:cNvPr id="13" name="Text Box 2">
            <a:hlinkClick r:id="" action="ppaction://hlinkshowjump?jump=nextslide">
              <a:snd r:embed="rId2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8229234" y="6353174"/>
            <a:ext cx="2667000" cy="40005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Next</a:t>
            </a:r>
          </a:p>
        </p:txBody>
      </p:sp>
      <p:pic>
        <p:nvPicPr>
          <p:cNvPr id="410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3340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WordArt 5"/>
          <p:cNvSpPr>
            <a:spLocks noChangeArrowheads="1" noChangeShapeType="1" noTextEdit="1"/>
          </p:cNvSpPr>
          <p:nvPr/>
        </p:nvSpPr>
        <p:spPr bwMode="auto">
          <a:xfrm rot="-653174">
            <a:off x="1736725" y="635000"/>
            <a:ext cx="3810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CA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Find the Earth First!</a:t>
            </a:r>
          </a:p>
        </p:txBody>
      </p:sp>
      <p:pic>
        <p:nvPicPr>
          <p:cNvPr id="4103" name="Picture 1" descr="Microsoft PowerPointScreenSnapz0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34" y="2081555"/>
            <a:ext cx="4805530" cy="363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1615128" y="3419702"/>
            <a:ext cx="671513" cy="533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8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8"/>
          <p:cNvSpPr>
            <a:spLocks noChangeArrowheads="1"/>
          </p:cNvSpPr>
          <p:nvPr/>
        </p:nvSpPr>
        <p:spPr bwMode="auto">
          <a:xfrm rot="5400000">
            <a:off x="5791200" y="457200"/>
            <a:ext cx="609600" cy="12192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" name="Rectangle 10"/>
          <p:cNvSpPr/>
          <p:nvPr/>
        </p:nvSpPr>
        <p:spPr>
          <a:xfrm>
            <a:off x="6084277" y="228551"/>
            <a:ext cx="5831865" cy="5410200"/>
          </a:xfrm>
          <a:prstGeom prst="rect">
            <a:avLst/>
          </a:prstGeom>
          <a:solidFill>
            <a:srgbClr val="00B0F0">
              <a:alpha val="80000"/>
            </a:srgbClr>
          </a:solidFill>
          <a:ln w="476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Items to be found</a:t>
            </a:r>
          </a:p>
          <a:p>
            <a:pPr algn="ctr"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1 Earth:                150 points, &amp; ends the game.</a:t>
            </a: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</a:t>
            </a: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18 planets</a:t>
            </a: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	10 moons worth 1 point. 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	5 </a:t>
            </a:r>
            <a:r>
              <a:rPr lang="en-US" altLang="en-US" sz="14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Jupiters</a:t>
            </a: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 worth 10 points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	3 </a:t>
            </a:r>
            <a:r>
              <a:rPr lang="en-US" altLang="en-US" sz="14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Saturns</a:t>
            </a: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 worth 50 points</a:t>
            </a:r>
            <a:b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</a:b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2 aliens           steal another teams points.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</a:t>
            </a: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2 robots		lose half of your team’s points.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2 supernovae             resets all points to 0.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1 satellite             x 3 points.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	</a:t>
            </a:r>
          </a:p>
          <a:p>
            <a:pPr eaLnBrk="1" hangingPunct="1">
              <a:defRPr/>
            </a:pPr>
            <a:r>
              <a:rPr lang="en-US" altLang="en-US" sz="1400" b="1">
                <a:solidFill>
                  <a:schemeClr val="bg1"/>
                </a:solidFill>
                <a:latin typeface="Verdana" panose="020B0604030504040204" pitchFamily="34" charset="0"/>
              </a:rPr>
              <a:t>	</a:t>
            </a:r>
            <a:r>
              <a:rPr lang="en-US" altLang="en-US" sz="1400" b="1" smtClean="0">
                <a:solidFill>
                  <a:schemeClr val="bg1"/>
                </a:solidFill>
                <a:latin typeface="Verdana" panose="020B0604030504040204" pitchFamily="34" charset="0"/>
              </a:rPr>
              <a:t>10 </a:t>
            </a:r>
            <a:r>
              <a:rPr lang="en-US" altLang="en-US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comets           worth -5 points.</a:t>
            </a: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defRPr/>
            </a:pPr>
            <a:endParaRPr lang="en-US" altLang="en-US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 Box 2">
            <a:hlinkClick r:id="" action="ppaction://hlinkshowjump?jump=nextslide" highlightClick="1">
              <a:snd r:embed="rId2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8305800" y="6353175"/>
            <a:ext cx="2667000" cy="40005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Play</a:t>
            </a:r>
          </a:p>
        </p:txBody>
      </p:sp>
      <p:pic>
        <p:nvPicPr>
          <p:cNvPr id="512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33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3340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WordArt 5"/>
          <p:cNvSpPr>
            <a:spLocks noChangeArrowheads="1" noChangeShapeType="1" noTextEdit="1"/>
          </p:cNvSpPr>
          <p:nvPr/>
        </p:nvSpPr>
        <p:spPr bwMode="auto">
          <a:xfrm rot="-653174">
            <a:off x="1736725" y="635000"/>
            <a:ext cx="3810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CA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Find the Earth First!</a:t>
            </a:r>
          </a:p>
        </p:txBody>
      </p:sp>
      <p:pic>
        <p:nvPicPr>
          <p:cNvPr id="5128" name="Picture 1" descr="moon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143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2" descr="jupiter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565" y="167642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3" descr="saturn5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825" y="2118945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4" descr="robot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63" y="3132357"/>
            <a:ext cx="43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5" descr="alien-head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545556"/>
            <a:ext cx="3048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9" descr="1292180102441948141comet-hi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31" y="485741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 descr="Microsoft PowerPointScreenSnapz001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14" y="2056777"/>
            <a:ext cx="4732062" cy="358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508" y="3668713"/>
            <a:ext cx="6096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4185408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5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0" y="609600"/>
            <a:ext cx="5334000" cy="1371600"/>
          </a:xfrm>
          <a:prstGeom prst="rect">
            <a:avLst/>
          </a:prstGeom>
          <a:solidFill>
            <a:srgbClr val="6699FF">
              <a:alpha val="80000"/>
            </a:srgbClr>
          </a:solidFill>
          <a:ln w="476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400" b="1">
                <a:latin typeface="Verdana" panose="020B0604030504040204" pitchFamily="34" charset="0"/>
              </a:rPr>
              <a:t>To Begin Play, select a Game Board.</a:t>
            </a:r>
          </a:p>
          <a:p>
            <a:pPr algn="ctr" eaLnBrk="1" hangingPunct="1">
              <a:defRPr/>
            </a:pPr>
            <a:endParaRPr lang="en-US" altLang="en-US" sz="1400" b="1">
              <a:latin typeface="Verdan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altLang="en-US" sz="1400" b="1">
                <a:latin typeface="Verdana" panose="020B0604030504040204" pitchFamily="34" charset="0"/>
              </a:rPr>
              <a:t>(Try not to play the same board</a:t>
            </a:r>
            <a:br>
              <a:rPr lang="en-US" altLang="en-US" sz="1400" b="1">
                <a:latin typeface="Verdana" panose="020B0604030504040204" pitchFamily="34" charset="0"/>
              </a:rPr>
            </a:br>
            <a:r>
              <a:rPr lang="en-US" altLang="en-US" sz="1400" b="1">
                <a:latin typeface="Verdana" panose="020B0604030504040204" pitchFamily="34" charset="0"/>
              </a:rPr>
              <a:t>twice with the same group.)</a:t>
            </a:r>
          </a:p>
        </p:txBody>
      </p:sp>
      <p:sp>
        <p:nvSpPr>
          <p:cNvPr id="6147" name="Rectangle 168"/>
          <p:cNvSpPr>
            <a:spLocks noChangeArrowheads="1"/>
          </p:cNvSpPr>
          <p:nvPr/>
        </p:nvSpPr>
        <p:spPr bwMode="auto">
          <a:xfrm rot="5400000">
            <a:off x="5791200" y="457200"/>
            <a:ext cx="609600" cy="12192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200401" y="2743201"/>
            <a:ext cx="6264275" cy="461963"/>
          </a:xfrm>
          <a:prstGeom prst="rect">
            <a:avLst/>
          </a:prstGeom>
          <a:solidFill>
            <a:srgbClr val="0099CC">
              <a:alpha val="92940"/>
            </a:srgbClr>
          </a:solidFill>
          <a:ln w="57150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--- Select a Board --- </a:t>
            </a:r>
          </a:p>
        </p:txBody>
      </p:sp>
      <p:sp>
        <p:nvSpPr>
          <p:cNvPr id="7" name="Text Box 2">
            <a:hlinkClick r:id="rId2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3886200" y="35052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1</a:t>
            </a:r>
          </a:p>
        </p:txBody>
      </p:sp>
      <p:sp>
        <p:nvSpPr>
          <p:cNvPr id="8" name="Text Box 2">
            <a:hlinkClick r:id="rId4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4876800" y="35052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2</a:t>
            </a:r>
          </a:p>
        </p:txBody>
      </p:sp>
      <p:sp>
        <p:nvSpPr>
          <p:cNvPr id="9" name="Text Box 2">
            <a:hlinkClick r:id="rId5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5867400" y="35052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3</a:t>
            </a:r>
          </a:p>
        </p:txBody>
      </p:sp>
      <p:sp>
        <p:nvSpPr>
          <p:cNvPr id="10" name="Text Box 2">
            <a:hlinkClick r:id="rId6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6858000" y="35052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4</a:t>
            </a:r>
          </a:p>
        </p:txBody>
      </p:sp>
      <p:sp>
        <p:nvSpPr>
          <p:cNvPr id="11" name="Text Box 2">
            <a:hlinkClick r:id="rId7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7848600" y="35052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5</a:t>
            </a:r>
          </a:p>
        </p:txBody>
      </p:sp>
      <p:sp>
        <p:nvSpPr>
          <p:cNvPr id="12" name="Text Box 2">
            <a:hlinkClick r:id="rId8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3886200" y="41910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6</a:t>
            </a:r>
          </a:p>
        </p:txBody>
      </p:sp>
      <p:sp>
        <p:nvSpPr>
          <p:cNvPr id="13" name="Text Box 2">
            <a:hlinkClick r:id="rId9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4876800" y="41910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7</a:t>
            </a:r>
          </a:p>
        </p:txBody>
      </p:sp>
      <p:sp>
        <p:nvSpPr>
          <p:cNvPr id="14" name="Text Box 2">
            <a:hlinkClick r:id="rId10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5867400" y="41910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8</a:t>
            </a:r>
          </a:p>
        </p:txBody>
      </p:sp>
      <p:sp>
        <p:nvSpPr>
          <p:cNvPr id="15" name="Text Box 2">
            <a:hlinkClick r:id="rId11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6858000" y="41910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/>
              <a:t>9</a:t>
            </a:r>
          </a:p>
        </p:txBody>
      </p:sp>
      <p:sp>
        <p:nvSpPr>
          <p:cNvPr id="16" name="Text Box 2">
            <a:hlinkClick r:id="rId12" action="ppaction://hlinksldjump" highlightClick="1">
              <a:snd r:embed="rId3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7848600" y="4191001"/>
            <a:ext cx="762000" cy="46196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1" dirty="0">
                <a:latin typeface="Arial" charset="0"/>
              </a:rPr>
              <a:t>10</a:t>
            </a:r>
          </a:p>
        </p:txBody>
      </p:sp>
      <p:sp>
        <p:nvSpPr>
          <p:cNvPr id="17" name="Text Box 2">
            <a:hlinkClick r:id="" action="ppaction://hlinkshowjump?jump=endshow" highlightClick="1"/>
          </p:cNvPr>
          <p:cNvSpPr txBox="1">
            <a:spLocks noChangeArrowheads="1"/>
          </p:cNvSpPr>
          <p:nvPr/>
        </p:nvSpPr>
        <p:spPr bwMode="auto">
          <a:xfrm>
            <a:off x="7772400" y="6321425"/>
            <a:ext cx="2667000" cy="40005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End Game</a:t>
            </a:r>
          </a:p>
        </p:txBody>
      </p:sp>
      <p:pic>
        <p:nvPicPr>
          <p:cNvPr id="6160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3340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WordArt 5"/>
          <p:cNvSpPr>
            <a:spLocks noChangeArrowheads="1" noChangeShapeType="1" noTextEdit="1"/>
          </p:cNvSpPr>
          <p:nvPr/>
        </p:nvSpPr>
        <p:spPr bwMode="auto">
          <a:xfrm rot="-653174">
            <a:off x="1736725" y="635000"/>
            <a:ext cx="3810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CA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Find the Earth First!</a:t>
            </a:r>
          </a:p>
        </p:txBody>
      </p:sp>
    </p:spTree>
    <p:extLst>
      <p:ext uri="{BB962C8B-B14F-4D97-AF65-F5344CB8AC3E}">
        <p14:creationId xmlns:p14="http://schemas.microsoft.com/office/powerpoint/2010/main" val="3005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6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6" name="Picture 167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3" name="Picture 9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4" name="Picture 165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5" name="Picture 166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7" name="Picture 168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8" name="Picture 170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9" name="Picture 171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57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0" name="Picture 174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1" name="Picture 175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2" name="Picture 176" descr="1292180102441948141comet-h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6482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3" name="Picture 1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2780522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4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4864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15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4958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109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0" name="Picture 126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72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11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4" name="Picture 12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0668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108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1" name="Picture 127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0668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2" name="Picture 128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56388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6" name="Picture 122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Picture 113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981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07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7" name="Picture 123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8" name="Picture 124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9" name="Picture 125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06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111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7" name="Picture 112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9" name="Picture 115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0" name="Picture 116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117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118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119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5" name="Picture 121" descr="moon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1784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Rounded Rectangle 123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7171" name="Rectangle 168"/>
          <p:cNvSpPr>
            <a:spLocks noChangeArrowheads="1"/>
          </p:cNvSpPr>
          <p:nvPr/>
        </p:nvSpPr>
        <p:spPr bwMode="auto">
          <a:xfrm rot="5400000">
            <a:off x="6129973" y="795973"/>
            <a:ext cx="609600" cy="11514454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2" name="Rectangle 166"/>
          <p:cNvSpPr>
            <a:spLocks noChangeArrowheads="1"/>
          </p:cNvSpPr>
          <p:nvPr/>
        </p:nvSpPr>
        <p:spPr bwMode="auto">
          <a:xfrm>
            <a:off x="-8254" y="0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3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115" name="Text Box 2">
            <a:hlinkClick r:id="rId15" action="ppaction://hlinksldjump" highlightClick="1">
              <a:snd r:embed="rId16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sp>
        <p:nvSpPr>
          <p:cNvPr id="7175" name="AutoShape 51" descr="data:image/jpeg;base64,/9j/4AAQSkZJRgABAQAAAQABAAD/2wCEAAkGBhMRERIUExQVFBQUFBQUFRgXGRgXFBUUFBUXFBUYFBcZHTIgFxkkHBQUHy8hJCopLC8sFR4xNTAqNSYrLCkBCQoKDgwOFA8PFTUYFiQsKSsqKTUpNS01NTUsKTUrLCktNCkpKSksKSkvNikpLC0pKSkqKSkpNSkpLCkpKSkpKf/AABEIAIYAhgMBIgACEQEDEQH/xAAbAAEAAwEBAQEAAAAAAAAAAAAAAwQFAgEGB//EAEAQAAIBAgMEBgcFBgYDAAAAAAECAAMRBCExBUFRcRJhgZGh0RMiMkJSscEGFWKS4RQjM4Ky8FNjo8Li8UNyov/EABoBAQEAAwEBAAAAAAAAAAAAAAABAgMFBAb/xAAgEQEBAAIBBAMBAAAAAAAAAAAAAQIDERIhMUIEMkEF/9oADAMBAAIRAxEAPwD9xiIgIiICIiAiJ5eB7E8LCeelHEd8DqJz0xxE6gIiICIiAiIgInl4JgexIqtQgXGfD9TM8o7kn0mQJBCeqoINiLkEk9kDUvEzKuGIHqnpHd61/mtvlL9FOiMzfwgQVa9RjamosNWY5dgGZlTFU2AvUrNyRQNeF73l18dTXIEE7guZ8JEcK6uXVrg5lG0B4qw05aQKCYUnQYjtYL4ZTo4Bv88fzg/Wai1X3oR2g/WesWPu98DFeiV1q1U63S47wAPGdLQr2ujJUH4TY+U2qFPoqATc7zxlZsKiP6QEJqGtkGvpccbyjLp7UqK3RYlTwcZnkd81aOOJ1HlJsRhVqLZhcHvHWOBlDZ1FlZ6bG/QOR3kWBF+w+Eg0hVE7kfoZyz9HP3d44dY6uqBPE8iBm7dd1RXT3GueRy+dpxh9prWQq4IuLNa5FjvFsxNVlvkZgY3YTIelR016N7Mv/qfpAt0qVYD93VSov4xnyuus89DXvcJSBOpDML88pQo7XztVS7DiOi/bxmjSxqHRiOokj55Sjw4bEH3kXtYwNiE/xKrN1DIeNzLAxH4j2gEeFp2uIv76dxH+6QdYbApT9lQOvUnmTFfFhNZ0QxGRXmP+5CmzwNyk8WBY+OkCu+3F3EHkC39Mr1NuHdf8jW+s1GZhvHcfOQVKz/F4CBlfe5Y51VUdSm//ANG0vYSrSya7OdxY3tyAyHYJFXcnIknnKb0ydAeyVG0+0AclF+s6frJcKlrnUnMmZuEw7/CRzyl4VQntMOzMyKuSrj6oCEb2yHblIDtTpXFMBmAJzOtuA3z3B4Ikh6hudQBoO3efCBdpLZQDqAIncQEGIgY9DGUq46NVR0gSPW6juMVfs6vuOydR9ZfHPxke19ikk1KepzZeJ4jr6pTwe1Sh6LBgRuzDDmpylFg7Jrrp0G5EqfKcNSqj2qTHl0W+Rl+ntK/suD1MLHvGUkO0mGqDsb9IGR0ra06i/wArCdDaAG9x+bymoNsD4T4TmrtY+6O/9IFAbTHFj2N5ToY4nRXPJGP0kpxrn3yOSj6sZG+IqHSo3cvlCOlrVTpRbtAX+oyRaeJO5VHWw+SiRpiXGrk9w+UVMQ5HtGBziaTKP3lbPgg+rHLumVWqknql44J20Un5eM9GyLZ1HVRw1MCrs1WNROjrcHkBqZ9Nh29aoBoCLcyM/GZuFcW6OHW98i507/KauFw/QW17nUniZFTREQKu0MYKSFj2DiTpPmR9pnve5OeS2Fj4ZDxmt9ocFUrdBUGVySSQADkB82nOyvsytMhnPSYafCOQ3mczdN+zdJh2xn6wy6rezXw6EDNixOedhbLQAbu/nKtX0NZmpuFJXjr2HWX5j7X2SWb0lP2xa4+K2hB3GdKThm5q/Zwe45HU3rDz+cgOzK66BW5MR4HznuF2z0T0anSRh/fst9Jp0seDoynvH1lGO9J/epVOyzf0mcdK2q1BzRvKfQDFjivfb5yQVOrxgfODEjg35W8pIuI4I55Ix+k+gLnh4yF8Vbd4wjJSo59mi/avR/qMmRMQdEVOZH0B+clrbSbcBIaVeq5zvblYSi7h8ISP3jdI33EhernJxhlGQUWOuWs5pnoi7EAdZnH7b08qY6X4tEHb73ZIq0otpPZygynUBERA8tPYiAiIgV8Rh0f1XVW4X+koVPs8nuOydXtL3Hzk218C7gGmbMugva457j+so4XbjKejVuG6xn9O/OBIdk1ho6MOsEHynA2fWH/jTsfzEvDao4A8jn3ER98LwPhKKq0a3+H/AKk7WlW/w17ankJZ+9l4GeHao3KYEa4ev/lL+ZvKVtoVKtMG7jUdEgWve9xbqsM+uWXx1Qj1Vt2EyhiNn1HPSqMFHFjp2QJNk1lqvaooZrXDEX0y00vnrN20ytl4dU/hgtfVyLLbgvHs75pVa6qLsQB1m0xtk8iSJQbbdH478gx+Qnq7aon37cww+Ymubtd9heiIm0IiICIiAkVfDK4s6hh1i8liBjPsij0iqsyHgGy8eYy6xPfuRt1W/NFMt47ZSVczdWGjKbHt4yqNn4hPZqqw/ECD3iB4Nk1fjT8h853+wONayryQfUxbFbxTP8//AAnP7DVbUUh+ZvKUWcPhiUs7XNzmvq3F8jlplJKWzaa5hQTxPrHvacUtnn33LD4QAi9oGZ7TLgEgq7Txoo0y2/QDiTpfq8p8TiMe9Rr5sx03n+UbuQn1X2kwxekACBZgSTkALG5M+WqYpUHRpci59puNvhXlnOD/AEssrnxbxi1bK4rM6+0xB4XzHO2nzmj9ncO9WrcklEsxzyJv6o7xfsmRRol2CqLkmw5z7zZOzhRphd+rHiT/AHbsnn+BouzZ1esYYTm8rsRE+megiIgIiICIiAlCvtZabFX9XgT/AHYy/OWQHUA84FH70pNvPYbfIyljMWCR6OoQetgT2AXY8pqHZlI5+jT8oktOgq+yoHIAQFAkqL62F7ixvy3SSIgZWKwTVqtm/hJbL431z6hl23mdjPsjdiabAA52IJtyI3T6WJ5dnxdez7TljcZfLM2TsJKGftOdWPyA3TUiJvw146504ziLJwRETNSIiAiIgIiICIiAiIgIiICIiAiIgIiIH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7176" name="Picture 4" descr="rocketship10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217" y="123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3" descr="saturn5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66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5" descr="stonehenge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52590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6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168"/>
          <p:cNvSpPr>
            <a:spLocks noChangeArrowheads="1"/>
          </p:cNvSpPr>
          <p:nvPr/>
        </p:nvSpPr>
        <p:spPr bwMode="auto">
          <a:xfrm rot="5400000">
            <a:off x="6137153" y="803153"/>
            <a:ext cx="609600" cy="11500094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Rectangle 166"/>
          <p:cNvSpPr>
            <a:spLocks noChangeArrowheads="1"/>
          </p:cNvSpPr>
          <p:nvPr/>
        </p:nvSpPr>
        <p:spPr bwMode="auto">
          <a:xfrm>
            <a:off x="6106" y="0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1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82" name="Text Box 2">
            <a:hlinkClick r:id="rId5" action="ppaction://hlinksldjump" highlightClick="1">
              <a:snd r:embed="rId6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pic>
        <p:nvPicPr>
          <p:cNvPr id="9223" name="Picture 4" descr="rocketship1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122" y="123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3" descr="saturn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14" y="21186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27" descr="stonehenge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0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07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0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5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09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1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9906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1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12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13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9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15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11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117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118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119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9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12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5720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12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2" name="Picture 122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3" name="Picture 123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9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4" name="Picture 124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5" name="Picture 125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81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6" name="Picture 126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905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Picture 127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0" y="37338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8" name="Picture 12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562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9" name="Picture 9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0" name="Picture 16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1" name="Picture 166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2" name="Picture 168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3" name="Picture 169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4" name="Picture 171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5" name="Picture 172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6" name="Picture 173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7" name="Picture 174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8" name="Picture 17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9" name="Picture 23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4578350"/>
            <a:ext cx="5334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60" name="TextBox 123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261" name="Picture 8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2743200"/>
            <a:ext cx="7477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62" name="Picture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050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Rounded Rectangle 85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0005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68"/>
          <p:cNvSpPr>
            <a:spLocks noChangeArrowheads="1"/>
          </p:cNvSpPr>
          <p:nvPr/>
        </p:nvSpPr>
        <p:spPr bwMode="auto">
          <a:xfrm rot="5400000">
            <a:off x="6144022" y="810023"/>
            <a:ext cx="609600" cy="11486354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Rectangle 166"/>
          <p:cNvSpPr>
            <a:spLocks noChangeArrowheads="1"/>
          </p:cNvSpPr>
          <p:nvPr/>
        </p:nvSpPr>
        <p:spPr bwMode="auto">
          <a:xfrm>
            <a:off x="19845" y="-23447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5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45" name="Text Box 2">
            <a:hlinkClick r:id="rId5" action="ppaction://hlinksldjump" highlightClick="1">
              <a:snd r:embed="rId6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pic>
        <p:nvPicPr>
          <p:cNvPr id="10247" name="Picture 4" descr="rocketship1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234" y="18196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3" descr="saturn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49" y="-4639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5" descr="stonehenge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0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07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0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09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76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1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11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112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113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981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15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11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117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118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119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12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0668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Picture 12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122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123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124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9" name="Picture 125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0" name="Picture 126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7432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1" name="Picture 127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0668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2" name="Picture 12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050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3" name="Picture 9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95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4" name="Picture 16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5" name="Picture 166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6" name="Picture 167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562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7" name="Picture 168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8" name="Picture 170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9" name="Picture 171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57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0" name="Picture 174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1" name="Picture 17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2" name="Picture 176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6482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3" name="Picture 7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990600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4" name="Picture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5" name="Picture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36576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6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7" name="Rounded Rectangle 46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2592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1268" name="Picture 4" descr="rocketship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010" y="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 descr="stonehenge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6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07" descr="jupiter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08" descr="saturn5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09" descr="robot6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9906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10" descr="alien-head2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11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12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13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981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115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116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1" name="Picture 117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Picture 118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3" name="Picture 119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4" name="Picture 120" descr="alien-head2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4864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5" name="Picture 121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6" name="Picture 122" descr="jupiter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7" name="Picture 123" descr="jupiter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8" name="Picture 124" descr="jupiter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9" name="Picture 125" descr="jupiter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0" name="Picture 126" descr="robot6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1" name="Picture 127" descr="saturn5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128" descr="saturn5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6482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3" name="Picture 9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4" name="Picture 165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5" name="Picture 166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6" name="Picture 167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482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7" name="Picture 168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8" name="Picture 170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9" name="Picture 171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57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0" name="Picture 174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46482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1" name="Picture 175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2" name="Picture 176" descr="1292180102441948141comet-h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95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3" name="Picture 7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3657600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4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5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10668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ounded Rectangle 42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11342" name="Rectangle 168"/>
          <p:cNvSpPr>
            <a:spLocks noChangeArrowheads="1"/>
          </p:cNvSpPr>
          <p:nvPr/>
        </p:nvSpPr>
        <p:spPr bwMode="auto">
          <a:xfrm rot="5400000">
            <a:off x="6153150" y="819150"/>
            <a:ext cx="609600" cy="114681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343" name="Rectangle 166"/>
          <p:cNvSpPr>
            <a:spLocks noChangeArrowheads="1"/>
          </p:cNvSpPr>
          <p:nvPr/>
        </p:nvSpPr>
        <p:spPr bwMode="auto">
          <a:xfrm>
            <a:off x="38100" y="0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344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82" name="Text Box 2">
            <a:hlinkClick r:id="rId16" action="ppaction://hlinksldjump" highlightClick="1">
              <a:snd r:embed="rId17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pic>
        <p:nvPicPr>
          <p:cNvPr id="11346" name="Picture 3" descr="saturn5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2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42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168"/>
          <p:cNvSpPr>
            <a:spLocks noChangeArrowheads="1"/>
          </p:cNvSpPr>
          <p:nvPr/>
        </p:nvSpPr>
        <p:spPr bwMode="auto">
          <a:xfrm rot="5400000">
            <a:off x="6142558" y="813927"/>
            <a:ext cx="609600" cy="11478546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2" name="Rectangle 166"/>
          <p:cNvSpPr>
            <a:spLocks noChangeArrowheads="1"/>
          </p:cNvSpPr>
          <p:nvPr/>
        </p:nvSpPr>
        <p:spPr bwMode="auto">
          <a:xfrm>
            <a:off x="22285" y="17585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3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82" name="Text Box 2">
            <a:hlinkClick r:id="rId5" action="ppaction://hlinksldjump" highlightClick="1">
              <a:snd r:embed="rId6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2296" name="Picture 4" descr="rocketship1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832" y="-2929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3" descr="saturn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50" y="4398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5" descr="stonehenge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0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07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0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95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09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1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906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11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112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113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115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116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117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118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119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Picture 120" descr="alien-head2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Picture 121" descr="moon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5" name="Picture 122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562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6" name="Picture 123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7" name="Picture 124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8" name="Picture 125" descr="jupiter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819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9" name="Picture 126" descr="robot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7200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0" name="Picture 127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7244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1" name="Picture 128" descr="saturn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56388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2" name="Picture 9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3" name="Picture 16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4" name="Picture 166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5" name="Picture 167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562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6" name="Picture 168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7" name="Picture 170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050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8" name="Picture 171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57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9" name="Picture 174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733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0" name="Picture 175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819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1" name="Picture 176" descr="1292180102441948141comet-hi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5626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2" name="Picture 7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4572000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3" name="Picture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36576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4" name="Picture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4864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ounded Rectangle 41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568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120" descr="alien-head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59105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124" descr="jupit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46529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4864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13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551338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17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370205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70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46482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25" descr="jupit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46021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75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552291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15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51338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74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461645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800" y="55165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76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25" y="458946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549910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111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7195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12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488" y="28543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Picture 123" descr="jupit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75" y="28543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Picture 106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19351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Picture 108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713" y="3836988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2" name="Picture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2790825"/>
            <a:ext cx="7477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3" name="Picture 119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281305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Picture 171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368141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Picture 116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37258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6" name="Picture 126" descr="robot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2773364"/>
            <a:ext cx="5334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7" name="Picture 167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175" y="366553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8" name="Picture 168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278923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9" name="Picture 109" descr="robot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94297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0" name="Picture 110" descr="alien-head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1922463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1" name="Picture 118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19478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2" name="Picture 122" descr="jupit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05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3" name="Picture 127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0" y="1922463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4" name="Picture 165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388" y="193675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5" name="Picture 121" descr="mo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101917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6" name="Picture 166" descr="1292180102441948141comet-h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800" y="98901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7" name="Picture 107" descr="jupiter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100647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8" name="Picture 128" descr="saturn5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3" y="1049338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9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963614"/>
            <a:ext cx="60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6" name="Rectangle 168"/>
          <p:cNvSpPr>
            <a:spLocks noChangeArrowheads="1"/>
          </p:cNvSpPr>
          <p:nvPr/>
        </p:nvSpPr>
        <p:spPr bwMode="auto">
          <a:xfrm rot="5400000">
            <a:off x="6141124" y="816889"/>
            <a:ext cx="609600" cy="11472621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87" name="Rectangle 166"/>
          <p:cNvSpPr>
            <a:spLocks noChangeArrowheads="1"/>
          </p:cNvSpPr>
          <p:nvPr/>
        </p:nvSpPr>
        <p:spPr bwMode="auto">
          <a:xfrm>
            <a:off x="23813" y="1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88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77" name="Text Box 2">
            <a:hlinkClick r:id="rId14" action="ppaction://hlinksldjump" highlightClick="1">
              <a:snd r:embed="rId15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  <p:pic>
        <p:nvPicPr>
          <p:cNvPr id="13390" name="Picture 4" descr="rocketship10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435" y="59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91" name="Picture 3" descr="saturn5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42" y="2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92" name="Picture 5" descr="stonehenge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1581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 nodeType="clickPar">
                      <p:stCondLst>
                        <p:cond delay="0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 nodeType="clickPar">
                      <p:stCondLst>
                        <p:cond delay="0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 nodeType="clickPar">
                      <p:stCondLst>
                        <p:cond delay="0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 nodeType="clickPar">
                      <p:stCondLst>
                        <p:cond delay="0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 nodeType="clickPar">
                      <p:stCondLst>
                        <p:cond delay="0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 nodeType="clickPar">
                      <p:stCondLst>
                        <p:cond delay="0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 nodeType="clickPar">
                      <p:stCondLst>
                        <p:cond delay="0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 nodeType="clickPar">
                      <p:stCondLst>
                        <p:cond delay="0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 nodeType="clickPar">
                      <p:stCondLst>
                        <p:cond delay="0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398" y="192921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814" y="555142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7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4" y="283124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0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340" y="286385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9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00" y="277216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69" y="1905016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486" y="373065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12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721" y="55419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13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36" y="460454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15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651" y="372268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1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282257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117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81" y="5524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Picture 118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101554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Picture 119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459736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12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82" y="1946396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2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373619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122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994" y="102543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123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557" y="459736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Picture 124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57" y="37131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Picture 125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721" y="461563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2" name="Picture 126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018" y="2763042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3" name="Picture 127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106" y="5621618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4" name="Picture 12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91" y="1063535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5" name="Picture 9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446" y="190206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6" name="Picture 16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481" y="96196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Picture 16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621" y="2801906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167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48" y="548639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168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9" y="4569353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0" name="Picture 170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198" y="3656806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171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594" y="101617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174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4" y="4567236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3" name="Picture 17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82" y="550346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4" name="Picture 17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932" y="367982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5" name="Picture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53" y="1870116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521" y="1890905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7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29" y="943809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339" name="Picture 4" descr="rocketship1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40" y="2931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saturn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stoneheng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168"/>
          <p:cNvSpPr>
            <a:spLocks noChangeArrowheads="1"/>
          </p:cNvSpPr>
          <p:nvPr/>
        </p:nvSpPr>
        <p:spPr bwMode="auto">
          <a:xfrm rot="5400000">
            <a:off x="6141124" y="816889"/>
            <a:ext cx="609600" cy="11472621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" name="Rectangle 166"/>
          <p:cNvSpPr>
            <a:spLocks noChangeArrowheads="1"/>
          </p:cNvSpPr>
          <p:nvPr/>
        </p:nvSpPr>
        <p:spPr bwMode="auto">
          <a:xfrm>
            <a:off x="23813" y="1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46" name="Text Box 2">
            <a:hlinkClick r:id="rId17" action="ppaction://hlinksldjump" highlightClick="1">
              <a:snd r:embed="rId18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</p:spTree>
    <p:extLst>
      <p:ext uri="{BB962C8B-B14F-4D97-AF65-F5344CB8AC3E}">
        <p14:creationId xmlns:p14="http://schemas.microsoft.com/office/powerpoint/2010/main" val="25130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725" y="195133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8" y="19288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7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280823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0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940" y="1055627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9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594" y="456565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669" y="100965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96" y="191892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12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55419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13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484" y="101905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15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02" y="191214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1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57" y="371871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117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284091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Picture 118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737" y="19288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Picture 119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443" y="461406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12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212" y="1015975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2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41" y="55244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122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795" y="283680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123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428" y="373722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Picture 124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694" y="19431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Picture 125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57" y="552627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2" name="Picture 126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8" y="2766478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3" name="Picture 127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794" y="5544587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4" name="Picture 12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1" y="3755232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5" name="Picture 9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02" y="3656012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6" name="Picture 16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1" y="278447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Picture 16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969" y="97130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167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225" y="369480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168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57" y="281710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0" name="Picture 170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1" y="369480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171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833" y="4601368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174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158" y="5522912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3" name="Picture 17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396" y="459105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4" name="Picture 17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225" y="455691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5" name="Picture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612" y="977901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5452479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7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493" y="4524829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339" name="Picture 4" descr="rocketship1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40" y="2931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saturn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stoneheng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168"/>
          <p:cNvSpPr>
            <a:spLocks noChangeArrowheads="1"/>
          </p:cNvSpPr>
          <p:nvPr/>
        </p:nvSpPr>
        <p:spPr bwMode="auto">
          <a:xfrm rot="5400000">
            <a:off x="6141124" y="816889"/>
            <a:ext cx="609600" cy="11472621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" name="Rectangle 166"/>
          <p:cNvSpPr>
            <a:spLocks noChangeArrowheads="1"/>
          </p:cNvSpPr>
          <p:nvPr/>
        </p:nvSpPr>
        <p:spPr bwMode="auto">
          <a:xfrm>
            <a:off x="23813" y="1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46" name="Text Box 2">
            <a:hlinkClick r:id="rId17" action="ppaction://hlinksldjump" highlightClick="1">
              <a:snd r:embed="rId18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</p:spTree>
    <p:extLst>
      <p:ext uri="{BB962C8B-B14F-4D97-AF65-F5344CB8AC3E}">
        <p14:creationId xmlns:p14="http://schemas.microsoft.com/office/powerpoint/2010/main" val="20897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194" y="99599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242" y="370029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7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054" y="55356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0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70" y="4653817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9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854" y="4542630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76" y="2797840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372972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12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357" y="464165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13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56" y="553202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15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553150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1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324" y="188991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117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4" y="278709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Picture 118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394" y="372242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Picture 119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845" y="5524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12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132" y="3703638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2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939" y="461406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122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032" y="193950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123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198" y="103623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Picture 124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286067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Picture 125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325" y="457739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2" name="Picture 126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52" y="989881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3" name="Picture 127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158" y="5562600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4" name="Picture 12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89" y="3797421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5" name="Picture 9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313" y="188380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6" name="Picture 16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22" y="4609956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Picture 16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52" y="551417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167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32" y="1008061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168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179" y="279784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0" name="Picture 170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56" y="190500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171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462" y="3720838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174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772" y="2818607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3" name="Picture 17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9" y="2783917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4" name="Picture 17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4" y="1889916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5" name="Picture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239" y="977901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545" y="977503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7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32" y="183975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339" name="Picture 4" descr="rocketship1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40" y="2931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saturn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stoneheng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168"/>
          <p:cNvSpPr>
            <a:spLocks noChangeArrowheads="1"/>
          </p:cNvSpPr>
          <p:nvPr/>
        </p:nvSpPr>
        <p:spPr bwMode="auto">
          <a:xfrm rot="5400000">
            <a:off x="6141124" y="816889"/>
            <a:ext cx="609600" cy="11472621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" name="Rectangle 166"/>
          <p:cNvSpPr>
            <a:spLocks noChangeArrowheads="1"/>
          </p:cNvSpPr>
          <p:nvPr/>
        </p:nvSpPr>
        <p:spPr bwMode="auto">
          <a:xfrm>
            <a:off x="23813" y="1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46" name="Text Box 2">
            <a:hlinkClick r:id="rId17" action="ppaction://hlinksldjump" highlightClick="1">
              <a:snd r:embed="rId18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</p:spTree>
    <p:extLst>
      <p:ext uri="{BB962C8B-B14F-4D97-AF65-F5344CB8AC3E}">
        <p14:creationId xmlns:p14="http://schemas.microsoft.com/office/powerpoint/2010/main" val="263088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341" y="107068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0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69" y="103072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7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159" y="550544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0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789" y="5611169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9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07" y="3650736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25" y="5486399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1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7" y="193913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12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07" y="55189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13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191649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15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956" y="372268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16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794" y="103072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Picture 117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41" y="280477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Picture 118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992" y="373925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Picture 119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422" y="99853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120" descr="alien-head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25" y="3683126"/>
            <a:ext cx="381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121" descr="moon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282086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122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550" y="555741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123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031" y="284748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Picture 124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509" y="461406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Picture 125" descr="jupiter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57" y="190960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2" name="Picture 126" descr="robot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83" y="2764542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3" name="Picture 127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763" y="4670425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4" name="Picture 128" descr="saturn5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217" y="2026444"/>
            <a:ext cx="920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5" name="Picture 9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079" y="280035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6" name="Picture 16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322" y="99086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Picture 16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59" y="192166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167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072" y="5505449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168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346" y="4585384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0" name="Picture 170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17" y="369345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171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31" y="463567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174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19" y="97075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3" name="Picture 175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91050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4" name="Picture 176" descr="1292180102441948141comet-hi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9" y="2784475"/>
            <a:ext cx="533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5" name="Picture 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5" y="1891720"/>
            <a:ext cx="7477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222" y="4540250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7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31" y="3629024"/>
            <a:ext cx="6096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9532938" y="54864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340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770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2514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44926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32051" y="54864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532938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20063" y="457993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70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20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514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4926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8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32051" y="457993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2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532938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33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120063" y="3684588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27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770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21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2514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44926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432051" y="3684588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3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532938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34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120063" y="2784475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28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6770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51451" y="278765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844926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10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432051" y="2784475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32938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20063" y="1890713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6770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51451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4926" y="1890713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432051" y="19050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chemeClr val="bg1"/>
                </a:solidFill>
                <a:latin typeface="Verdana" charset="0"/>
                <a:ea typeface="ＭＳ Ｐゴシック" charset="0"/>
              </a:rPr>
              <a:t>5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32938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36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120063" y="990600"/>
            <a:ext cx="906462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30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770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24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25145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844926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Verdana" pitchFamily="34" charset="0"/>
              </a:rPr>
              <a:t>12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438401" y="990600"/>
            <a:ext cx="906463" cy="533400"/>
          </a:xfrm>
          <a:prstGeom prst="roundRect">
            <a:avLst/>
          </a:prstGeom>
          <a:solidFill>
            <a:srgbClr val="262673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  <a:latin typeface="Verdana" charset="0"/>
                <a:ea typeface="ＭＳ Ｐゴシック" charset="0"/>
              </a:rPr>
              <a:t>6</a:t>
            </a:r>
          </a:p>
        </p:txBody>
      </p:sp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4020800" y="51720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339" name="Picture 4" descr="rocketship1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40" y="2931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saturn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24384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stoneheng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3962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168"/>
          <p:cNvSpPr>
            <a:spLocks noChangeArrowheads="1"/>
          </p:cNvSpPr>
          <p:nvPr/>
        </p:nvSpPr>
        <p:spPr bwMode="auto">
          <a:xfrm rot="5400000">
            <a:off x="6141124" y="816889"/>
            <a:ext cx="609600" cy="11472621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" name="Rectangle 166"/>
          <p:cNvSpPr>
            <a:spLocks noChangeArrowheads="1"/>
          </p:cNvSpPr>
          <p:nvPr/>
        </p:nvSpPr>
        <p:spPr bwMode="auto">
          <a:xfrm>
            <a:off x="23813" y="1"/>
            <a:ext cx="685800" cy="6858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1905000" y="6335714"/>
            <a:ext cx="723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Verdana" panose="020B0604030504040204" pitchFamily="34" charset="0"/>
              </a:rPr>
              <a:t>Pick the box where you think the </a:t>
            </a:r>
            <a:r>
              <a:rPr lang="en-US" altLang="en-US" sz="1800" b="1" dirty="0" smtClean="0">
                <a:latin typeface="Verdana" panose="020B0604030504040204" pitchFamily="34" charset="0"/>
              </a:rPr>
              <a:t>Earth </a:t>
            </a:r>
            <a:r>
              <a:rPr lang="en-US" altLang="en-US" sz="1800" b="1" dirty="0">
                <a:latin typeface="Verdana" panose="020B0604030504040204" pitchFamily="34" charset="0"/>
              </a:rPr>
              <a:t>is hidden.</a:t>
            </a:r>
            <a:endParaRPr lang="en-US" altLang="en-US" sz="1800" dirty="0"/>
          </a:p>
        </p:txBody>
      </p:sp>
      <p:sp>
        <p:nvSpPr>
          <p:cNvPr id="46" name="Text Box 2">
            <a:hlinkClick r:id="rId17" action="ppaction://hlinksldjump" highlightClick="1">
              <a:snd r:embed="rId18" name="click-two-v2.wav"/>
            </a:hlinkClick>
          </p:cNvPr>
          <p:cNvSpPr txBox="1">
            <a:spLocks noChangeArrowheads="1"/>
          </p:cNvSpPr>
          <p:nvPr/>
        </p:nvSpPr>
        <p:spPr bwMode="auto">
          <a:xfrm>
            <a:off x="9067800" y="6319838"/>
            <a:ext cx="1447800" cy="46196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Pick Another Board</a:t>
            </a:r>
          </a:p>
        </p:txBody>
      </p:sp>
    </p:spTree>
    <p:extLst>
      <p:ext uri="{BB962C8B-B14F-4D97-AF65-F5344CB8AC3E}">
        <p14:creationId xmlns:p14="http://schemas.microsoft.com/office/powerpoint/2010/main" val="231797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19400" y="1066801"/>
            <a:ext cx="6858000" cy="5478423"/>
          </a:xfrm>
          <a:prstGeom prst="rect">
            <a:avLst/>
          </a:prstGeom>
          <a:solidFill>
            <a:schemeClr val="bg1">
              <a:alpha val="3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Calibri" panose="020F0502020204030204" pitchFamily="34" charset="0"/>
              </a:rPr>
              <a:t>Based upon Sunken Treasure 2,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Calibri" panose="020F0502020204030204" pitchFamily="34" charset="0"/>
              </a:rPr>
              <a:t>Sunken Treasure 2 Based upon Sunken Treasure</a:t>
            </a:r>
            <a:endParaRPr lang="en-US" altLang="en-US" sz="18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/>
              <a:t>©  </a:t>
            </a:r>
            <a:r>
              <a:rPr lang="en-US" altLang="en-US" sz="1800" b="1" dirty="0"/>
              <a:t>2010 Jeff </a:t>
            </a:r>
            <a:r>
              <a:rPr lang="en-US" altLang="en-US" sz="1800" b="1" dirty="0" err="1"/>
              <a:t>Ertzberger</a:t>
            </a:r>
            <a:r>
              <a:rPr lang="en-US" altLang="en-US" sz="1800" b="1" dirty="0"/>
              <a:t/>
            </a:r>
            <a:br>
              <a:rPr lang="en-US" altLang="en-US" sz="1800" b="1" dirty="0"/>
            </a:br>
            <a:r>
              <a:rPr lang="en-US" altLang="en-US" sz="1800" b="1" dirty="0"/>
              <a:t>All rights reserved.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All Clipart copyright </a:t>
            </a:r>
            <a:r>
              <a:rPr lang="en-US" altLang="en-US" sz="1800" b="1" dirty="0">
                <a:hlinkClick r:id="rId2"/>
              </a:rPr>
              <a:t>GraphicsFactory.com</a:t>
            </a:r>
            <a:r>
              <a:rPr lang="en-US" altLang="en-US" sz="1800" b="1" dirty="0"/>
              <a:t>– All Rights Reserved.  Some </a:t>
            </a:r>
            <a:endParaRPr lang="en-US" altLang="en-US" sz="1800" b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/>
              <a:t>images </a:t>
            </a:r>
            <a:r>
              <a:rPr lang="en-US" altLang="en-US" sz="1800" b="1" dirty="0"/>
              <a:t>have been modified from original version.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This presentation may not be sold, or redistributed  in any form without written permission of the author.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/>
              <a:t>New versions modified by </a:t>
            </a:r>
            <a:r>
              <a:rPr lang="en-US" altLang="en-US" sz="1800" b="1" dirty="0" smtClean="0">
                <a:hlinkClick r:id="rId3"/>
              </a:rPr>
              <a:t>Chad Baldwin </a:t>
            </a:r>
            <a:r>
              <a:rPr lang="en-US" altLang="en-US" sz="1800" b="1" dirty="0" smtClean="0"/>
              <a:t>&amp; Leah Pang.</a:t>
            </a:r>
            <a:endParaRPr lang="en-US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For even more template games and great resources visit: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uncw.edu/</a:t>
            </a:r>
            <a:r>
              <a:rPr lang="en-US" altLang="en-US" b="1" dirty="0" err="1"/>
              <a:t>EdGames</a:t>
            </a:r>
            <a:endParaRPr lang="en-US" altLang="en-US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By using this game you are agreeing to our </a:t>
            </a:r>
            <a:r>
              <a:rPr lang="en-US" altLang="en-US" sz="1800" b="1" dirty="0">
                <a:hlinkClick r:id="rId4"/>
              </a:rPr>
              <a:t>terms of use</a:t>
            </a:r>
            <a:r>
              <a:rPr lang="en-US" altLang="en-US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98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635</Words>
  <Application>Microsoft Office PowerPoint</Application>
  <PresentationFormat>Widescreen</PresentationFormat>
  <Paragraphs>454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MS PGothic</vt:lpstr>
      <vt:lpstr>MS PGothic</vt:lpstr>
      <vt:lpstr>Arial</vt:lpstr>
      <vt:lpstr>Arial Black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Chadwick Baldwin</dc:creator>
  <cp:lastModifiedBy>Chadwick Baldwin</cp:lastModifiedBy>
  <cp:revision>12</cp:revision>
  <dcterms:created xsi:type="dcterms:W3CDTF">2014-10-14T06:24:43Z</dcterms:created>
  <dcterms:modified xsi:type="dcterms:W3CDTF">2014-10-15T01:31:41Z</dcterms:modified>
</cp:coreProperties>
</file>